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lly Fields" userId="S::sfields@churchendacademy.com::ae11f0cc-1243-42c1-b8c7-b5edf632015f" providerId="AD" clId="Web-{8D4605D6-76C9-E696-96FF-B8094DB2A847}"/>
  </pc:docChgLst>
  <pc:docChgLst>
    <pc:chgData name="Lucy Pickford" userId="61c5bfb6-9ab7-4685-90dc-63356f3de107" providerId="ADAL" clId="{4B31A7D5-AB1B-4035-9763-B12EF9FBF158}"/>
    <pc:docChg chg="modSld">
      <pc:chgData name="Lucy Pickford" userId="61c5bfb6-9ab7-4685-90dc-63356f3de107" providerId="ADAL" clId="{4B31A7D5-AB1B-4035-9763-B12EF9FBF158}" dt="2025-01-09T16:06:13.374" v="4" actId="2164"/>
      <pc:docMkLst>
        <pc:docMk/>
      </pc:docMkLst>
      <pc:sldChg chg="modSp">
        <pc:chgData name="Lucy Pickford" userId="61c5bfb6-9ab7-4685-90dc-63356f3de107" providerId="ADAL" clId="{4B31A7D5-AB1B-4035-9763-B12EF9FBF158}" dt="2025-01-09T16:06:13.374" v="4" actId="2164"/>
        <pc:sldMkLst>
          <pc:docMk/>
          <pc:sldMk cId="3138653283" sldId="256"/>
        </pc:sldMkLst>
        <pc:graphicFrameChg chg="modGraphic">
          <ac:chgData name="Lucy Pickford" userId="61c5bfb6-9ab7-4685-90dc-63356f3de107" providerId="ADAL" clId="{4B31A7D5-AB1B-4035-9763-B12EF9FBF158}" dt="2025-01-09T16:06:13.374" v="4" actId="2164"/>
          <ac:graphicFrameMkLst>
            <pc:docMk/>
            <pc:sldMk cId="3138653283" sldId="256"/>
            <ac:graphicFrameMk id="7" creationId="{13D30684-5C08-41EC-ACFE-CB813B01196D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3C191-E209-41C1-975D-1AE4E3256AE6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ECE286-0AAB-449D-850E-4CCDCE2490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266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ECE286-0AAB-449D-850E-4CCDCE24901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203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52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276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1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327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054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177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844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076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688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167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20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EB653-7F90-43BD-967D-B62D0F37D4F5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651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F3339F4-E0EB-442A-9B35-BEE5DB9ABDA6}"/>
              </a:ext>
            </a:extLst>
          </p:cNvPr>
          <p:cNvSpPr txBox="1">
            <a:spLocks/>
          </p:cNvSpPr>
          <p:nvPr/>
        </p:nvSpPr>
        <p:spPr>
          <a:xfrm>
            <a:off x="194553" y="122621"/>
            <a:ext cx="11858017" cy="33959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/>
              <a:t>Geography – Volcanoes– Settlements| Year Four | Spring 1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575232"/>
              </p:ext>
            </p:extLst>
          </p:nvPr>
        </p:nvGraphicFramePr>
        <p:xfrm>
          <a:off x="92283" y="1070407"/>
          <a:ext cx="4296979" cy="7315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088699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133173">
                <a:tc gridSpan="2"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Locational Knowledge </a:t>
                      </a:r>
                      <a:endParaRPr lang="en-GB" sz="1100" b="1" u="none" strike="noStrike" baseline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2421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+mn-lt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latin typeface="+mn-lt"/>
                        </a:rPr>
                        <a:t>The Ring of Fire is located in the Pacific Ocean. It is a hotspot for tectonic activity and 75% of active volcanoes are found here.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3D30684-5C08-41EC-ACFE-CB813B0119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16935"/>
              </p:ext>
            </p:extLst>
          </p:nvPr>
        </p:nvGraphicFramePr>
        <p:xfrm>
          <a:off x="8975324" y="578343"/>
          <a:ext cx="3143197" cy="42326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44000">
                  <a:extLst>
                    <a:ext uri="{9D8B030D-6E8A-4147-A177-3AD203B41FA5}">
                      <a16:colId xmlns:a16="http://schemas.microsoft.com/office/drawing/2014/main" val="1840376779"/>
                    </a:ext>
                  </a:extLst>
                </a:gridCol>
                <a:gridCol w="2099197">
                  <a:extLst>
                    <a:ext uri="{9D8B030D-6E8A-4147-A177-3AD203B41FA5}">
                      <a16:colId xmlns:a16="http://schemas.microsoft.com/office/drawing/2014/main" val="3275393133"/>
                    </a:ext>
                  </a:extLst>
                </a:gridCol>
              </a:tblGrid>
              <a:tr h="31596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b="1" i="0" u="none" strike="noStrike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</a:rPr>
                        <a:t>Vocabulary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1" i="0" u="none" strike="noStrike" baseline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1440064"/>
                  </a:ext>
                </a:extLst>
              </a:tr>
              <a:tr h="33574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Active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volcano that may erupt in the future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1804824"/>
                  </a:ext>
                </a:extLst>
              </a:tr>
              <a:tr h="35764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Dormant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volcano that has not erupted recently but could erupt again in the future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047896"/>
                  </a:ext>
                </a:extLst>
              </a:tr>
              <a:tr h="41996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Eruption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a volcano erupts it sprays out hot molten rock called lava</a:t>
                      </a:r>
                      <a:endParaRPr lang="en-GB" sz="11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5425195"/>
                  </a:ext>
                </a:extLst>
              </a:tr>
              <a:tr h="41996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Extinct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volcano that is not likely to erupt in the future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6152260"/>
                  </a:ext>
                </a:extLst>
              </a:tr>
              <a:tr h="41996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Lava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very hot liquid rock that comes out of a volcano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483304"/>
                  </a:ext>
                </a:extLst>
              </a:tr>
              <a:tr h="41996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Magma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Molten rock that is formed beneath the earth’s crust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5095390"/>
                  </a:ext>
                </a:extLst>
              </a:tr>
              <a:tr h="41996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Tectonic plate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These are pieces of the rocky outer layer of the earth known as the crust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3078826"/>
                  </a:ext>
                </a:extLst>
              </a:tr>
              <a:tr h="41996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+mn-lt"/>
                        </a:rPr>
                        <a:t>Volcano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vent in the earth’s crust where lava, steam and ash comes out during an eruption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9488384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967324"/>
              </p:ext>
            </p:extLst>
          </p:nvPr>
        </p:nvGraphicFramePr>
        <p:xfrm>
          <a:off x="73479" y="2669510"/>
          <a:ext cx="4300852" cy="74549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23659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077193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316814">
                <a:tc gridSpan="2"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u="none" strike="noStrike" baseline="0" dirty="0"/>
                        <a:t>Geographical Skills &amp; Field work 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42867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1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dirty="0">
                          <a:latin typeface="+mn-lt"/>
                        </a:rPr>
                        <a:t>Use maps, atlases, globes and digital/computer mapping to locate countries and describe features studied.</a:t>
                      </a:r>
                      <a:endParaRPr lang="en-US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4753616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59483"/>
              </p:ext>
            </p:extLst>
          </p:nvPr>
        </p:nvGraphicFramePr>
        <p:xfrm>
          <a:off x="92283" y="1941395"/>
          <a:ext cx="4282048" cy="6288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34288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047760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253507">
                <a:tc gridSpan="2"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Place Knowledge </a:t>
                      </a:r>
                      <a:endParaRPr lang="en-GB" sz="1100" u="none" strike="noStrike" baseline="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+mn-lt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kern="1200" baseline="0" noProof="0" dirty="0">
                          <a:latin typeface="+mn-lt"/>
                        </a:rPr>
                        <a:t>There are advantages and disadvantages to living in a volcanic area.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7522609"/>
              </p:ext>
            </p:extLst>
          </p:nvPr>
        </p:nvGraphicFramePr>
        <p:xfrm>
          <a:off x="4444842" y="596850"/>
          <a:ext cx="4459971" cy="206259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251691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191413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u="none" strike="noStrike" baseline="0" dirty="0"/>
                        <a:t>Human &amp; Physical Geography 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3486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+mn-lt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dirty="0">
                          <a:latin typeface="+mn-lt"/>
                        </a:rPr>
                        <a:t>The Earth is made up of 4 layers: crust, mantle, outer core &amp; inner core. The crust is made up of many pieces that fit together like a jigsaw. These are called tectonic plates.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401435">
                <a:tc>
                  <a:txBody>
                    <a:bodyPr/>
                    <a:lstStyle/>
                    <a:p>
                      <a:pPr marL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dirty="0">
                          <a:latin typeface="+mn-lt"/>
                        </a:rPr>
                        <a:t>Tectonic plates move between 1-10cm a year. They can rub together (transform boundaries), apart from each other (divergent) and towards each other (convergent). When they diverge or converge they can create volcanoes.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8907241"/>
                  </a:ext>
                </a:extLst>
              </a:tr>
              <a:tr h="401435">
                <a:tc>
                  <a:txBody>
                    <a:bodyPr/>
                    <a:lstStyle/>
                    <a:p>
                      <a:pPr marL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dirty="0">
                          <a:latin typeface="+mn-lt"/>
                        </a:rPr>
                        <a:t>In a volcano there is a magma chamber, vent &amp; conduit.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9143189"/>
                  </a:ext>
                </a:extLst>
              </a:tr>
            </a:tbl>
          </a:graphicData>
        </a:graphic>
      </p:graphicFrame>
      <p:pic>
        <p:nvPicPr>
          <p:cNvPr id="16" name="Picture 15" descr="Churchend-School-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21" y="11056"/>
            <a:ext cx="876246" cy="876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3E0EF65-6B8C-4C7B-8769-11A9347690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8899" y="2714870"/>
            <a:ext cx="3746822" cy="2212829"/>
          </a:xfrm>
          <a:prstGeom prst="rect">
            <a:avLst/>
          </a:prstGeom>
        </p:spPr>
      </p:pic>
      <p:pic>
        <p:nvPicPr>
          <p:cNvPr id="1031" name="Picture 7">
            <a:extLst>
              <a:ext uri="{FF2B5EF4-FFF2-40B4-BE49-F238E27FC236}">
                <a16:creationId xmlns:a16="http://schemas.microsoft.com/office/drawing/2014/main" id="{65250461-E402-4C60-84AD-1B58F88B0E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871" y="5420200"/>
            <a:ext cx="3244850" cy="113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11B72B22-1552-4AB0-8745-C21AB421B8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070" y="4763788"/>
            <a:ext cx="3429000" cy="177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033" name="Picture 9">
            <a:extLst>
              <a:ext uri="{FF2B5EF4-FFF2-40B4-BE49-F238E27FC236}">
                <a16:creationId xmlns:a16="http://schemas.microsoft.com/office/drawing/2014/main" id="{1ABF23A0-14B4-422B-9F79-7E2024E67A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15" y="3550938"/>
            <a:ext cx="1816100" cy="242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8653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DFFFC9452F2774AAC4070D5BB855D96" ma:contentTypeVersion="18" ma:contentTypeDescription="Create a new document." ma:contentTypeScope="" ma:versionID="123ff6a274cabccde3b8f302ab2bbb12">
  <xsd:schema xmlns:xsd="http://www.w3.org/2001/XMLSchema" xmlns:xs="http://www.w3.org/2001/XMLSchema" xmlns:p="http://schemas.microsoft.com/office/2006/metadata/properties" xmlns:ns2="6cbaa108-fb34-404c-ac67-b146ec79739e" xmlns:ns3="4c1b70f5-192b-406d-8b2a-809f38bb195d" targetNamespace="http://schemas.microsoft.com/office/2006/metadata/properties" ma:root="true" ma:fieldsID="da4c21a4c87a1d4fd11b6f643304b584" ns2:_="" ns3:_="">
    <xsd:import namespace="6cbaa108-fb34-404c-ac67-b146ec79739e"/>
    <xsd:import namespace="4c1b70f5-192b-406d-8b2a-809f38bb195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baa108-fb34-404c-ac67-b146ec79739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be96be1-3a22-4fd8-95e0-32c9202ee06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1b70f5-192b-406d-8b2a-809f38bb195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1e833ca-17ac-463e-9abd-f9e1fb12799b}" ma:internalName="TaxCatchAll" ma:showField="CatchAllData" ma:web="4c1b70f5-192b-406d-8b2a-809f38bb195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c1b70f5-192b-406d-8b2a-809f38bb195d" xsi:nil="true"/>
    <lcf76f155ced4ddcb4097134ff3c332f xmlns="6cbaa108-fb34-404c-ac67-b146ec79739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B21E671-B1BC-49CB-BF9E-5F20582608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0A1D84E-3656-4684-BF1B-DF7B1DBEFF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cbaa108-fb34-404c-ac67-b146ec79739e"/>
    <ds:schemaRef ds:uri="4c1b70f5-192b-406d-8b2a-809f38bb195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1BE3734-CF05-4189-AE1A-45A2E447DE40}">
  <ds:schemaRefs>
    <ds:schemaRef ds:uri="http://purl.org/dc/terms/"/>
    <ds:schemaRef ds:uri="http://purl.org/dc/dcmitype/"/>
    <ds:schemaRef ds:uri="http://purl.org/dc/elements/1.1/"/>
    <ds:schemaRef ds:uri="http://schemas.microsoft.com/office/2006/metadata/properties"/>
    <ds:schemaRef ds:uri="6cbaa108-fb34-404c-ac67-b146ec79739e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4c1b70f5-192b-406d-8b2a-809f38bb195d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3543</TotalTime>
  <Words>294</Words>
  <Application>Microsoft Office PowerPoint</Application>
  <PresentationFormat>Widescreen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entrustIT desktopIT Customer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 Allen</dc:creator>
  <cp:lastModifiedBy>Lucy Pickford</cp:lastModifiedBy>
  <cp:revision>39</cp:revision>
  <dcterms:created xsi:type="dcterms:W3CDTF">2021-06-27T21:37:30Z</dcterms:created>
  <dcterms:modified xsi:type="dcterms:W3CDTF">2025-01-09T16:06:34Z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0x010100CDFFFC9452F2774AAC4070D5BB855D96</vt:lpwstr>
  </property>
  <property fmtid="{D5CDD505-2E9C-101B-9397-08002B2CF9AE}" pid="3" name="MediaServiceImageTags">
    <vt:lpwstr/>
  </property>
</Properties>
</file>