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6858000" cy="12192000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59" autoAdjust="0"/>
    <p:restoredTop sz="94660"/>
  </p:normalViewPr>
  <p:slideViewPr>
    <p:cSldViewPr snapToGrid="0">
      <p:cViewPr>
        <p:scale>
          <a:sx n="130" d="100"/>
          <a:sy n="130" d="100"/>
        </p:scale>
        <p:origin x="228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12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61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197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142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27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260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044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61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5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698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82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9FA92-598A-4BCD-8088-5606F3B0A516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55F95-3B96-4ECF-989B-258B5294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692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2E43F70-D468-48E3-8456-BB013F9D7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38" y="783120"/>
            <a:ext cx="4205288" cy="1847851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000" b="1" dirty="0">
                <a:latin typeface="APOTUS"/>
              </a:rPr>
              <a:t>CHURCHEND PRIMARY ACADEMY TERM DATES – 2026/2027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8CCFFCE-2E15-4137-843C-B617A434F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175" y="692632"/>
            <a:ext cx="2028825" cy="2028825"/>
          </a:xfr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F2FE6F0-B604-435C-A89E-32E5AECBF8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323142"/>
              </p:ext>
            </p:extLst>
          </p:nvPr>
        </p:nvGraphicFramePr>
        <p:xfrm>
          <a:off x="528638" y="3385517"/>
          <a:ext cx="5848350" cy="336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031">
                  <a:extLst>
                    <a:ext uri="{9D8B030D-6E8A-4147-A177-3AD203B41FA5}">
                      <a16:colId xmlns:a16="http://schemas.microsoft.com/office/drawing/2014/main" val="2431390704"/>
                    </a:ext>
                  </a:extLst>
                </a:gridCol>
                <a:gridCol w="2931319">
                  <a:extLst>
                    <a:ext uri="{9D8B030D-6E8A-4147-A177-3AD203B41FA5}">
                      <a16:colId xmlns:a16="http://schemas.microsoft.com/office/drawing/2014/main" val="54465879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GB" dirty="0"/>
                        <a:t>Churchend Primary – Autumn Term 2026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563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Tuesday 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September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2865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/>
                        <a:t>Term 1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Wednesday 2</a:t>
                      </a:r>
                      <a:r>
                        <a:rPr lang="en-GB" baseline="30000" dirty="0"/>
                        <a:t>nd</a:t>
                      </a:r>
                      <a:r>
                        <a:rPr lang="en-GB" dirty="0"/>
                        <a:t> September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0686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1 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23</a:t>
                      </a:r>
                      <a:r>
                        <a:rPr lang="en-GB" baseline="30000" dirty="0"/>
                        <a:t>rd</a:t>
                      </a:r>
                      <a:r>
                        <a:rPr lang="en-GB" dirty="0"/>
                        <a:t> October 2026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7920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October Holiday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26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October 2026 to Friday 30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October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789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Monday 2</a:t>
                      </a:r>
                      <a:r>
                        <a:rPr lang="en-GB" baseline="30000" dirty="0"/>
                        <a:t>nd</a:t>
                      </a:r>
                      <a:r>
                        <a:rPr lang="en-GB" dirty="0"/>
                        <a:t> November 2026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7656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2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Tuesday 3</a:t>
                      </a:r>
                      <a:r>
                        <a:rPr lang="en-GB" baseline="30000" dirty="0"/>
                        <a:t>rd</a:t>
                      </a:r>
                      <a:r>
                        <a:rPr lang="en-GB" dirty="0"/>
                        <a:t> November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47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2 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18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December 2026 </a:t>
                      </a:r>
                      <a:r>
                        <a:rPr lang="en-GB" sz="1350" b="1" kern="1200" dirty="0">
                          <a:solidFill>
                            <a:schemeClr val="dk1"/>
                          </a:solidFill>
                          <a:effectLst/>
                        </a:rPr>
                        <a:t>at 13:30 hours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67363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1E6F980-5A10-4377-BD1D-ACB2C062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812110"/>
              </p:ext>
            </p:extLst>
          </p:nvPr>
        </p:nvGraphicFramePr>
        <p:xfrm>
          <a:off x="542925" y="7605091"/>
          <a:ext cx="5862638" cy="3421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1319">
                  <a:extLst>
                    <a:ext uri="{9D8B030D-6E8A-4147-A177-3AD203B41FA5}">
                      <a16:colId xmlns:a16="http://schemas.microsoft.com/office/drawing/2014/main" val="2407392748"/>
                    </a:ext>
                  </a:extLst>
                </a:gridCol>
                <a:gridCol w="2931319">
                  <a:extLst>
                    <a:ext uri="{9D8B030D-6E8A-4147-A177-3AD203B41FA5}">
                      <a16:colId xmlns:a16="http://schemas.microsoft.com/office/drawing/2014/main" val="228891531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dirty="0"/>
                        <a:t>Churchend Primary – Spring Term 2027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2047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4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January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6746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3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Tuesday 5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January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7349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Term 3 Ends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12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February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577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February Holiday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Monday 15</a:t>
                      </a:r>
                      <a:r>
                        <a:rPr lang="en-GB" b="1" baseline="30000" dirty="0"/>
                        <a:t>th</a:t>
                      </a:r>
                      <a:r>
                        <a:rPr lang="en-GB" b="1" dirty="0"/>
                        <a:t> February to Friday 19</a:t>
                      </a:r>
                      <a:r>
                        <a:rPr lang="en-GB" b="1" baseline="30000" dirty="0"/>
                        <a:t>th</a:t>
                      </a:r>
                      <a:r>
                        <a:rPr lang="en-GB" b="1" dirty="0"/>
                        <a:t> February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554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4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22</a:t>
                      </a:r>
                      <a:r>
                        <a:rPr lang="en-GB" baseline="30000" dirty="0"/>
                        <a:t>nd</a:t>
                      </a:r>
                      <a:r>
                        <a:rPr lang="en-GB" dirty="0"/>
                        <a:t> February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2941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4 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Thursday 25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March 2027 </a:t>
                      </a:r>
                      <a:r>
                        <a:rPr lang="en-GB" b="1" dirty="0"/>
                        <a:t>at 13.30 hours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9463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Easter Holiday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26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March 2027 to Friday 9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April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1304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0019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A70D6B5-EEF4-40B3-85F0-4CD4532CC6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381616"/>
              </p:ext>
            </p:extLst>
          </p:nvPr>
        </p:nvGraphicFramePr>
        <p:xfrm>
          <a:off x="571500" y="746902"/>
          <a:ext cx="5862638" cy="3528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1319">
                  <a:extLst>
                    <a:ext uri="{9D8B030D-6E8A-4147-A177-3AD203B41FA5}">
                      <a16:colId xmlns:a16="http://schemas.microsoft.com/office/drawing/2014/main" val="2407392748"/>
                    </a:ext>
                  </a:extLst>
                </a:gridCol>
                <a:gridCol w="2931319">
                  <a:extLst>
                    <a:ext uri="{9D8B030D-6E8A-4147-A177-3AD203B41FA5}">
                      <a16:colId xmlns:a16="http://schemas.microsoft.com/office/drawing/2014/main" val="228891531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dirty="0"/>
                        <a:t>Churchend Primary – Summer Term 2027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2047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5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12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April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7349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5 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Friday 28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577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May Holiday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31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May 2027 to Friday 4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June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554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Term 6 Starts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7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June to Friday 16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</a:t>
                      </a:r>
                      <a:r>
                        <a:rPr lang="en-GB" baseline="30000" dirty="0"/>
                        <a:t> </a:t>
                      </a:r>
                      <a:r>
                        <a:rPr lang="en-GB" dirty="0"/>
                        <a:t>July 2027 at </a:t>
                      </a:r>
                      <a:r>
                        <a:rPr lang="en-GB" sz="135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13:30 hrs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2941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</a:t>
                      </a:r>
                      <a:r>
                        <a:rPr lang="en-GB" b="1" dirty="0"/>
                        <a:t>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Monday 19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 July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1304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 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Tuesday 20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July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6431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 INSET DAY – School closed to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Wednesday 21</a:t>
                      </a:r>
                      <a:r>
                        <a:rPr lang="en-GB" baseline="30000" dirty="0"/>
                        <a:t>st</a:t>
                      </a:r>
                      <a:r>
                        <a:rPr lang="en-GB" dirty="0"/>
                        <a:t> July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3142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Summer Holidays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Thursday 22</a:t>
                      </a:r>
                      <a:r>
                        <a:rPr lang="en-GB" baseline="30000" dirty="0"/>
                        <a:t>nd</a:t>
                      </a:r>
                      <a:r>
                        <a:rPr lang="en-GB" dirty="0"/>
                        <a:t>  July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63748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0698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</TotalTime>
  <Words>233</Words>
  <Application>Microsoft Macintosh PowerPoint</Application>
  <PresentationFormat>Widescreen</PresentationFormat>
  <Paragraphs>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APOTUS</vt:lpstr>
      <vt:lpstr>Arial</vt:lpstr>
      <vt:lpstr>Calibri</vt:lpstr>
      <vt:lpstr>Calibri Light</vt:lpstr>
      <vt:lpstr>Office Theme</vt:lpstr>
      <vt:lpstr>CHURCHEND PRIMARY ACADEMY TERM DATES – 2026/2027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CHURCHEND PRIMARY ACADEMY TERM DATES – 2024/2025</dc:title>
  <dc:creator>Denise Clark</dc:creator>
  <cp:lastModifiedBy>Lou Slocombe</cp:lastModifiedBy>
  <cp:revision>16</cp:revision>
  <cp:lastPrinted>2024-11-22T05:48:57Z</cp:lastPrinted>
  <dcterms:created xsi:type="dcterms:W3CDTF">2024-11-22T04:51:47Z</dcterms:created>
  <dcterms:modified xsi:type="dcterms:W3CDTF">2025-10-22T10:36:40Z</dcterms:modified>
</cp:coreProperties>
</file>