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4605D6-76C9-E696-96FF-B8094DB2A847}" v="26" dt="2023-09-05T15:23:42.143"/>
    <p1510:client id="{2A3E8152-742C-1370-06C1-F27884ABBB8D}" v="13" dt="2023-08-18T08:10:17.1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ly Fields" userId="S::sfields@churchendacademy.com::ae11f0cc-1243-42c1-b8c7-b5edf632015f" providerId="AD" clId="Web-{8D4605D6-76C9-E696-96FF-B8094DB2A847}"/>
    <pc:docChg chg="modSld">
      <pc:chgData name="Sally Fields" userId="S::sfields@churchendacademy.com::ae11f0cc-1243-42c1-b8c7-b5edf632015f" providerId="AD" clId="Web-{8D4605D6-76C9-E696-96FF-B8094DB2A847}" dt="2023-09-05T15:23:40.190" v="15"/>
      <pc:docMkLst>
        <pc:docMk/>
      </pc:docMkLst>
      <pc:sldChg chg="modSp">
        <pc:chgData name="Sally Fields" userId="S::sfields@churchendacademy.com::ae11f0cc-1243-42c1-b8c7-b5edf632015f" providerId="AD" clId="Web-{8D4605D6-76C9-E696-96FF-B8094DB2A847}" dt="2023-09-05T15:23:40.190" v="15"/>
        <pc:sldMkLst>
          <pc:docMk/>
          <pc:sldMk cId="3138653283" sldId="256"/>
        </pc:sldMkLst>
        <pc:graphicFrameChg chg="mod modGraphic">
          <ac:chgData name="Sally Fields" userId="S::sfields@churchendacademy.com::ae11f0cc-1243-42c1-b8c7-b5edf632015f" providerId="AD" clId="Web-{8D4605D6-76C9-E696-96FF-B8094DB2A847}" dt="2023-09-05T15:23:40.190" v="15"/>
          <ac:graphicFrameMkLst>
            <pc:docMk/>
            <pc:sldMk cId="3138653283" sldId="256"/>
            <ac:graphicFrameMk id="25" creationId="{C751971A-F9EF-4171-96E8-FF0A62EA7782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3C191-E209-41C1-975D-1AE4E3256AE6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ECE286-0AAB-449D-850E-4CCDCE2490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266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CE286-0AAB-449D-850E-4CCDCE24901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203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52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27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1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327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054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177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844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07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688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167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20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EB653-7F90-43BD-967D-B62D0F37D4F5}" type="datetimeFigureOut">
              <a:rPr lang="en-GB" smtClean="0"/>
              <a:t>20/08/2024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51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F3339F4-E0EB-442A-9B35-BEE5DB9ABDA6}"/>
              </a:ext>
            </a:extLst>
          </p:cNvPr>
          <p:cNvSpPr txBox="1">
            <a:spLocks/>
          </p:cNvSpPr>
          <p:nvPr/>
        </p:nvSpPr>
        <p:spPr>
          <a:xfrm>
            <a:off x="194553" y="122621"/>
            <a:ext cx="11858017" cy="33959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/>
              <a:t>Geography – Coasts– Responsibility| Year Five | Autumn 1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523954"/>
              </p:ext>
            </p:extLst>
          </p:nvPr>
        </p:nvGraphicFramePr>
        <p:xfrm>
          <a:off x="92283" y="585215"/>
          <a:ext cx="4296979" cy="11582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088699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133173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Locational Knowledge </a:t>
                      </a:r>
                      <a:endParaRPr lang="en-GB" sz="1100" b="1" u="none" strike="noStrike" baseline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latin typeface="+mn-lt"/>
                        </a:rPr>
                        <a:t>Coasts are made of different rock types which affects its speed of erosion.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2651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latin typeface="+mn-lt"/>
                        </a:rPr>
                        <a:t>Coastal areas are predominantly made up of residential and commercial land uses.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4753616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3D30684-5C08-41EC-ACFE-CB813B0119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267298"/>
              </p:ext>
            </p:extLst>
          </p:nvPr>
        </p:nvGraphicFramePr>
        <p:xfrm>
          <a:off x="8975324" y="578343"/>
          <a:ext cx="3077243" cy="458399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78046">
                  <a:extLst>
                    <a:ext uri="{9D8B030D-6E8A-4147-A177-3AD203B41FA5}">
                      <a16:colId xmlns:a16="http://schemas.microsoft.com/office/drawing/2014/main" val="1840376779"/>
                    </a:ext>
                  </a:extLst>
                </a:gridCol>
                <a:gridCol w="2099197">
                  <a:extLst>
                    <a:ext uri="{9D8B030D-6E8A-4147-A177-3AD203B41FA5}">
                      <a16:colId xmlns:a16="http://schemas.microsoft.com/office/drawing/2014/main" val="3275393133"/>
                    </a:ext>
                  </a:extLst>
                </a:gridCol>
              </a:tblGrid>
              <a:tr h="31596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i="0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</a:rPr>
                        <a:t>Vocabulary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i="0" u="none" strike="noStrike" baseline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440064"/>
                  </a:ext>
                </a:extLst>
              </a:tr>
              <a:tr h="33574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Coasts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The place where the land meets the sea or ocean.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1804824"/>
                  </a:ext>
                </a:extLst>
              </a:tr>
              <a:tr h="25497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Erosion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The process of natural forces wearing away rock or soil.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177189"/>
                  </a:ext>
                </a:extLst>
              </a:tr>
              <a:tr h="25497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Deposition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The act of waves leaving behind sediment on the coastline.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5075828"/>
                  </a:ext>
                </a:extLst>
              </a:tr>
              <a:tr h="33574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Sediment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Small particles of rock.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281937"/>
                  </a:ext>
                </a:extLst>
              </a:tr>
              <a:tr h="35764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Headland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A cliff that sticks out into the sea.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47896"/>
                  </a:ext>
                </a:extLst>
              </a:tr>
              <a:tr h="41996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Stack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A tall, isolated column of rock.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5425195"/>
                  </a:ext>
                </a:extLst>
              </a:tr>
              <a:tr h="41996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Arch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A rock formation resembling a bridge with a curved opening.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877722"/>
                  </a:ext>
                </a:extLst>
              </a:tr>
              <a:tr h="25545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dirty="0">
                          <a:latin typeface="+mn-lt"/>
                        </a:rPr>
                        <a:t>Bay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A curved body of water surrounded by land on three sides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5127146"/>
                  </a:ext>
                </a:extLst>
              </a:tr>
              <a:tr h="35764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dirty="0">
                          <a:latin typeface="+mn-lt"/>
                        </a:rPr>
                        <a:t>Coast defences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Man-made structures put in place to slow down erosion.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9355423"/>
                  </a:ext>
                </a:extLst>
              </a:tr>
              <a:tr h="35764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dirty="0">
                          <a:latin typeface="+mn-lt"/>
                        </a:rPr>
                        <a:t>Cliffs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Steep, towering rock formations along the coastline.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849370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157384"/>
              </p:ext>
            </p:extLst>
          </p:nvPr>
        </p:nvGraphicFramePr>
        <p:xfrm>
          <a:off x="4444842" y="5339143"/>
          <a:ext cx="4532996" cy="121261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5732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297264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316814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u="none" strike="noStrike" baseline="0" dirty="0"/>
                        <a:t>Geographical Skills &amp; Field work 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467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0" i="0" u="none" strike="noStrike" kern="1200" baseline="0" noProof="0" dirty="0">
                          <a:latin typeface="+mn-lt"/>
                        </a:rPr>
                        <a:t>Use aerial images and plan perspectives to recognise landmarks, land uses and basic human and physical features.</a:t>
                      </a:r>
                      <a:endParaRPr lang="en-US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42867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Use maps to identify patterns between rock types &amp; areas of fast erosion.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4753616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841896"/>
              </p:ext>
            </p:extLst>
          </p:nvPr>
        </p:nvGraphicFramePr>
        <p:xfrm>
          <a:off x="92283" y="1824156"/>
          <a:ext cx="4282048" cy="16498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4288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047760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253507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 Knowledge </a:t>
                      </a:r>
                      <a:endParaRPr lang="en-GB" sz="1100" u="none" strike="noStrike" baseline="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Brighton is a popular coastal area.</a:t>
                      </a:r>
                      <a:endParaRPr lang="en-GB" sz="1100" b="0" i="0" u="none" strike="noStrike" kern="1200" baseline="0" noProof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+mn-lt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baseline="0" noProof="0" dirty="0">
                          <a:latin typeface="+mn-lt"/>
                        </a:rPr>
                        <a:t>Old Harry’s Rocks in Dorset is an example of where erosion has created stacks and stumps.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018476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+mn-lt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baseline="0" noProof="0" dirty="0">
                          <a:latin typeface="+mn-lt"/>
                        </a:rPr>
                        <a:t>Holderness &amp; Happisburgh are areas of the UK which suffers from fast erosion. This is due to powerful winds and rock types in these areas.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945733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3846285"/>
              </p:ext>
            </p:extLst>
          </p:nvPr>
        </p:nvGraphicFramePr>
        <p:xfrm>
          <a:off x="4444842" y="596850"/>
          <a:ext cx="4459971" cy="250268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251691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191413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u="none" strike="noStrike" baseline="0"/>
                        <a:t>Human &amp; Physical Geography </a:t>
                      </a:r>
                      <a:endParaRPr lang="en-US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348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baseline="0" noProof="0" dirty="0">
                          <a:latin typeface="+mn-lt"/>
                        </a:rPr>
                        <a:t>Identify land uses in coastal areas.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+mn-lt"/>
                        </a:rPr>
                        <a:t>There are 4 types of erosion – hydraulic action, abrasion, attrition &amp; solution.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8907241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+mn-lt"/>
                        </a:rPr>
                        <a:t>Coastal features are found along a coast. These include: bays, headlands, beaches, spits, sand dunes, rockpools, caves, arches, stacks, stumps.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1640626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+mn-lt"/>
                        </a:rPr>
                        <a:t>People and wildlife is affected by erosion.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4539203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+mn-lt"/>
                        </a:rPr>
                        <a:t>Coastal defences cannot prevent erosion but it can slow it down. These coastal defences have advantages and disadvantages.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985102"/>
                  </a:ext>
                </a:extLst>
              </a:tr>
            </a:tbl>
          </a:graphicData>
        </a:graphic>
      </p:graphicFrame>
      <p:pic>
        <p:nvPicPr>
          <p:cNvPr id="16" name="Picture 15" descr="Churchend-School-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1" y="11056"/>
            <a:ext cx="876246" cy="87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3" name="Рисунок 226">
            <a:extLst>
              <a:ext uri="{FF2B5EF4-FFF2-40B4-BE49-F238E27FC236}">
                <a16:creationId xmlns:a16="http://schemas.microsoft.com/office/drawing/2014/main" id="{C9F7C840-99B7-41E6-85C3-10BDD1DE6DE4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33" y="3554737"/>
            <a:ext cx="3335655" cy="17037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43FE45-BC2F-4BBC-8C4C-50A6374E14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555" y="5339143"/>
            <a:ext cx="4134433" cy="132912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24BE62D-1131-43B2-AE8C-97E4CE653C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10767" y="3234167"/>
            <a:ext cx="3306147" cy="1428471"/>
          </a:xfrm>
          <a:prstGeom prst="rect">
            <a:avLst/>
          </a:prstGeom>
        </p:spPr>
      </p:pic>
      <p:pic>
        <p:nvPicPr>
          <p:cNvPr id="17" name="Image 168">
            <a:extLst>
              <a:ext uri="{FF2B5EF4-FFF2-40B4-BE49-F238E27FC236}">
                <a16:creationId xmlns:a16="http://schemas.microsoft.com/office/drawing/2014/main" id="{1DDEE1DB-4DD9-49F9-885F-F3E22D4C3162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626117" y="3860379"/>
            <a:ext cx="1655445" cy="1104265"/>
          </a:xfrm>
          <a:prstGeom prst="rect">
            <a:avLst/>
          </a:prstGeom>
        </p:spPr>
      </p:pic>
      <p:pic>
        <p:nvPicPr>
          <p:cNvPr id="18" name="Image 171">
            <a:extLst>
              <a:ext uri="{FF2B5EF4-FFF2-40B4-BE49-F238E27FC236}">
                <a16:creationId xmlns:a16="http://schemas.microsoft.com/office/drawing/2014/main" id="{127CA3E6-160E-4ABC-86E2-89A51F939BC4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905591" y="5395224"/>
            <a:ext cx="1655445" cy="110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653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c1b70f5-192b-406d-8b2a-809f38bb195d" xsi:nil="true"/>
    <lcf76f155ced4ddcb4097134ff3c332f xmlns="1895e164-b18a-4ad4-a160-bfec1f1c3c0b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BC2FDAB6B4B49882B34F361A55387" ma:contentTypeVersion="18" ma:contentTypeDescription="Create a new document." ma:contentTypeScope="" ma:versionID="542b124cabdae9264bcc27b289ce4463">
  <xsd:schema xmlns:xsd="http://www.w3.org/2001/XMLSchema" xmlns:xs="http://www.w3.org/2001/XMLSchema" xmlns:p="http://schemas.microsoft.com/office/2006/metadata/properties" xmlns:ns2="1895e164-b18a-4ad4-a160-bfec1f1c3c0b" xmlns:ns3="4c1b70f5-192b-406d-8b2a-809f38bb195d" targetNamespace="http://schemas.microsoft.com/office/2006/metadata/properties" ma:root="true" ma:fieldsID="e8c9d4ef52cf4a456d6033c8005f8f60" ns2:_="" ns3:_="">
    <xsd:import namespace="1895e164-b18a-4ad4-a160-bfec1f1c3c0b"/>
    <xsd:import namespace="4c1b70f5-192b-406d-8b2a-809f38bb195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5e164-b18a-4ad4-a160-bfec1f1c3c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be96be1-3a22-4fd8-95e0-32c9202ee06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1b70f5-192b-406d-8b2a-809f38bb195d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1e833ca-17ac-463e-9abd-f9e1fb12799b}" ma:internalName="TaxCatchAll" ma:showField="CatchAllData" ma:web="4c1b70f5-192b-406d-8b2a-809f38bb195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BE3734-CF05-4189-AE1A-45A2E447DE40}">
  <ds:schemaRefs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4c1b70f5-192b-406d-8b2a-809f38bb195d"/>
    <ds:schemaRef ds:uri="6cbaa108-fb34-404c-ac67-b146ec79739e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D686339-56F8-44B8-9B3F-B431FA3C4BCC}"/>
</file>

<file path=customXml/itemProps3.xml><?xml version="1.0" encoding="utf-8"?>
<ds:datastoreItem xmlns:ds="http://schemas.openxmlformats.org/officeDocument/2006/customXml" ds:itemID="{FB21E671-B1BC-49CB-BF9E-5F20582608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3329</TotalTime>
  <Words>344</Words>
  <Application>Microsoft Office PowerPoint</Application>
  <PresentationFormat>Widescreen</PresentationFormat>
  <Paragraphs>51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entrustIT desktopIT Customer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Allen</dc:creator>
  <cp:lastModifiedBy>Olivia Hardy</cp:lastModifiedBy>
  <cp:revision>34</cp:revision>
  <dcterms:created xsi:type="dcterms:W3CDTF">2021-06-27T21:37:30Z</dcterms:created>
  <dcterms:modified xsi:type="dcterms:W3CDTF">2024-08-20T16:00:32Z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0x010100CDFFFC9452F2774AAC4070D5BB855D96</vt:lpwstr>
  </property>
  <property fmtid="{D5CDD505-2E9C-101B-9397-08002B2CF9AE}" pid="3" name="MediaServiceImageTags">
    <vt:lpwstr/>
  </property>
</Properties>
</file>