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F1E9"/>
    <a:srgbClr val="D5E3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8508" autoAdjust="0"/>
    <p:restoredTop sz="94660"/>
  </p:normalViewPr>
  <p:slideViewPr>
    <p:cSldViewPr snapToGrid="0">
      <p:cViewPr varScale="1">
        <p:scale>
          <a:sx n="95" d="100"/>
          <a:sy n="95" d="100"/>
        </p:scale>
        <p:origin x="684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521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276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1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327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054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177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844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076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688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167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204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3EB653-7F90-43BD-967D-B62D0F37D4F5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651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DF3339F4-E0EB-442A-9B35-BEE5DB9ABDA6}"/>
              </a:ext>
            </a:extLst>
          </p:cNvPr>
          <p:cNvSpPr txBox="1">
            <a:spLocks/>
          </p:cNvSpPr>
          <p:nvPr/>
        </p:nvSpPr>
        <p:spPr>
          <a:xfrm>
            <a:off x="194553" y="388952"/>
            <a:ext cx="11858017" cy="33959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/>
              <a:t>Great Fire of London| Year Two | Autumn 2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751971A-F9EF-4171-96E8-FF0A62EA77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9254935"/>
              </p:ext>
            </p:extLst>
          </p:nvPr>
        </p:nvGraphicFramePr>
        <p:xfrm>
          <a:off x="119271" y="1030530"/>
          <a:ext cx="4217864" cy="36880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217864">
                  <a:extLst>
                    <a:ext uri="{9D8B030D-6E8A-4147-A177-3AD203B41FA5}">
                      <a16:colId xmlns:a16="http://schemas.microsoft.com/office/drawing/2014/main" val="3459397573"/>
                    </a:ext>
                  </a:extLst>
                </a:gridCol>
              </a:tblGrid>
              <a:tr h="133173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Legacy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4212140"/>
                  </a:ext>
                </a:extLst>
              </a:tr>
              <a:tr h="242140">
                <a:tc>
                  <a:txBody>
                    <a:bodyPr/>
                    <a:lstStyle/>
                    <a:p>
                      <a:r>
                        <a:rPr lang="en-GB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Great Fire of London was a major fire that swept across London, for four days, from Sunday 2nd September to Thursday 6th September 1666.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7139634"/>
                  </a:ext>
                </a:extLst>
              </a:tr>
              <a:tr h="242140">
                <a:tc>
                  <a:txBody>
                    <a:bodyPr/>
                    <a:lstStyle/>
                    <a:p>
                      <a:r>
                        <a:rPr lang="en-GB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fire destroyed 13,200 houses, 87 parish churches, St Paul’s Cathedral and many other buildings.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5657505"/>
                  </a:ext>
                </a:extLst>
              </a:tr>
              <a:tr h="242140">
                <a:tc>
                  <a:txBody>
                    <a:bodyPr/>
                    <a:lstStyle/>
                    <a:p>
                      <a:r>
                        <a:rPr lang="en-GB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fire started in a bakery in Pudding Lane. A spark from the oven set the fire going.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7942458"/>
                  </a:ext>
                </a:extLst>
              </a:tr>
              <a:tr h="2421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rgbClr val="000000"/>
                          </a:solidFill>
                          <a:latin typeface="+mn-lt"/>
                        </a:rPr>
                        <a:t>London was rebuilt after the Great Fire. Houses were built out of stone and brick so that fires didn’t spread as easily.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2163043"/>
                  </a:ext>
                </a:extLst>
              </a:tr>
              <a:tr h="2421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rgbClr val="000000"/>
                          </a:solidFill>
                          <a:latin typeface="+mn-lt"/>
                        </a:rPr>
                        <a:t>New buildings were not allowed to have tops of their houses jutting out to avoid the spread of fire.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7923526"/>
                  </a:ext>
                </a:extLst>
              </a:tr>
              <a:tr h="2421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rgbClr val="000000"/>
                          </a:solidFill>
                          <a:latin typeface="+mn-lt"/>
                        </a:rPr>
                        <a:t>A monument was built on Pudding Lane to commemorate the fire and celebrate the rebuilding of the city.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578753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rgbClr val="000000"/>
                          </a:solidFill>
                          <a:latin typeface="+mn-lt"/>
                        </a:rPr>
                        <a:t>After the Great Fire the first fire service was set up which later became the Fire Brigade.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9385326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3D30684-5C08-41EC-ACFE-CB813B0119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5868614"/>
              </p:ext>
            </p:extLst>
          </p:nvPr>
        </p:nvGraphicFramePr>
        <p:xfrm>
          <a:off x="8905797" y="70764"/>
          <a:ext cx="3062992" cy="478626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44000">
                  <a:extLst>
                    <a:ext uri="{9D8B030D-6E8A-4147-A177-3AD203B41FA5}">
                      <a16:colId xmlns:a16="http://schemas.microsoft.com/office/drawing/2014/main" val="1840376779"/>
                    </a:ext>
                  </a:extLst>
                </a:gridCol>
                <a:gridCol w="2018992">
                  <a:extLst>
                    <a:ext uri="{9D8B030D-6E8A-4147-A177-3AD203B41FA5}">
                      <a16:colId xmlns:a16="http://schemas.microsoft.com/office/drawing/2014/main" val="3275393133"/>
                    </a:ext>
                  </a:extLst>
                </a:gridCol>
              </a:tblGrid>
              <a:tr h="322985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1" i="0" u="none" strike="noStrike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</a:rPr>
                        <a:t>Vocabulary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144006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+mn-lt"/>
                        </a:rPr>
                        <a:t>Bakery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place where bread and cakes are made and sold.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180482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+mn-lt"/>
                        </a:rPr>
                        <a:t>Alert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make people aware of danger.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317718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+mn-lt"/>
                        </a:rPr>
                        <a:t>Douse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put out a fire.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507582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+mn-lt"/>
                        </a:rPr>
                        <a:t>Extinguish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put out a fire.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998285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+mn-lt"/>
                        </a:rPr>
                        <a:t>Ignite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When something catches fire.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28193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+mn-lt"/>
                        </a:rPr>
                        <a:t>Flammable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When something sets alight and burns easily.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04789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+mn-lt"/>
                        </a:rPr>
                        <a:t>Narrow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Small is width – opposite to wide.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76810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+mn-lt"/>
                        </a:rPr>
                        <a:t>Thatch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roof covered with straw.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935345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+mn-lt"/>
                        </a:rPr>
                        <a:t>Eye-witness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Someone who sees an event with their own eyes and can describe it.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628252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+mn-lt"/>
                        </a:rPr>
                        <a:t>Diary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personal record of life’s events.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6656599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C751971A-F9EF-4171-96E8-FF0A62EA77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2245041"/>
              </p:ext>
            </p:extLst>
          </p:nvPr>
        </p:nvGraphicFramePr>
        <p:xfrm>
          <a:off x="4444844" y="1027287"/>
          <a:ext cx="3384000" cy="316034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384000">
                  <a:extLst>
                    <a:ext uri="{9D8B030D-6E8A-4147-A177-3AD203B41FA5}">
                      <a16:colId xmlns:a16="http://schemas.microsoft.com/office/drawing/2014/main" val="446296250"/>
                    </a:ext>
                  </a:extLst>
                </a:gridCol>
              </a:tblGrid>
              <a:tr h="28034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u="none" strike="noStrike" baseline="0">
                          <a:latin typeface="+mn-lt"/>
                        </a:rPr>
                        <a:t>Key People &amp; Places</a:t>
                      </a:r>
                      <a:endParaRPr lang="en-GB" sz="1100" u="none" strike="noStrike" baseline="0" dirty="0">
                        <a:latin typeface="+mn-lt"/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4212140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Thomas </a:t>
                      </a:r>
                      <a:r>
                        <a:rPr lang="en-GB" sz="12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Farriner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—owner of the bakery where the fire began.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7139634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Samuel Pepys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—wrote a </a:t>
                      </a:r>
                    </a:p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famous diary about the fire, which has given Historians a lot information.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026062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King Charles II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—the king of England at the time of the fire.</a:t>
                      </a:r>
                      <a:endParaRPr lang="en-GB" sz="12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>
                    <a:solidFill>
                      <a:srgbClr val="D5E3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3560547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Sir Christopher Wren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—a </a:t>
                      </a:r>
                    </a:p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famous architect, who designed new buildings and a monument to the fire.</a:t>
                      </a:r>
                      <a:endParaRPr lang="en-GB" sz="12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>
                    <a:solidFill>
                      <a:srgbClr val="D5E3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3457702"/>
                  </a:ext>
                </a:extLst>
              </a:tr>
            </a:tbl>
          </a:graphicData>
        </a:graphic>
      </p:graphicFrame>
      <p:pic>
        <p:nvPicPr>
          <p:cNvPr id="71" name="Picture 2" descr="Churchend-School-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76" y="24730"/>
            <a:ext cx="876246" cy="876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B2CC30E7-F1D4-4BFA-9089-2F68832E7B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900" y="4824963"/>
            <a:ext cx="9779000" cy="2005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27" name="Picture 3">
            <a:extLst>
              <a:ext uri="{FF2B5EF4-FFF2-40B4-BE49-F238E27FC236}">
                <a16:creationId xmlns:a16="http://schemas.microsoft.com/office/drawing/2014/main" id="{FA4D4AD8-2200-4B05-88E8-DCB2BDEC69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2616" y="1209912"/>
            <a:ext cx="587375" cy="592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2011173-637B-4591-80E8-9573C1C509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85827" y="2020236"/>
            <a:ext cx="580952" cy="666667"/>
          </a:xfrm>
          <a:prstGeom prst="rect">
            <a:avLst/>
          </a:prstGeom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B9F2677E-25CE-474C-A299-98B0FA4285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447" y="2779811"/>
            <a:ext cx="493713" cy="58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29" name="Picture 5">
            <a:extLst>
              <a:ext uri="{FF2B5EF4-FFF2-40B4-BE49-F238E27FC236}">
                <a16:creationId xmlns:a16="http://schemas.microsoft.com/office/drawing/2014/main" id="{6ED06D7F-01BF-4F94-B7E7-05593E338A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9603" y="3492870"/>
            <a:ext cx="533401" cy="671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86532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c1b70f5-192b-406d-8b2a-809f38bb195d" xsi:nil="true"/>
    <lcf76f155ced4ddcb4097134ff3c332f xmlns="6cbaa108-fb34-404c-ac67-b146ec79739e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DFFFC9452F2774AAC4070D5BB855D96" ma:contentTypeVersion="19" ma:contentTypeDescription="Create a new document." ma:contentTypeScope="" ma:versionID="cb7548fb9c5ac8df93ff62e677fb2d71">
  <xsd:schema xmlns:xsd="http://www.w3.org/2001/XMLSchema" xmlns:xs="http://www.w3.org/2001/XMLSchema" xmlns:p="http://schemas.microsoft.com/office/2006/metadata/properties" xmlns:ns2="6cbaa108-fb34-404c-ac67-b146ec79739e" xmlns:ns3="4c1b70f5-192b-406d-8b2a-809f38bb195d" targetNamespace="http://schemas.microsoft.com/office/2006/metadata/properties" ma:root="true" ma:fieldsID="3de15247e42a88161f800019f1dec972" ns2:_="" ns3:_="">
    <xsd:import namespace="6cbaa108-fb34-404c-ac67-b146ec79739e"/>
    <xsd:import namespace="4c1b70f5-192b-406d-8b2a-809f38bb195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cbaa108-fb34-404c-ac67-b146ec79739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5be96be1-3a22-4fd8-95e0-32c9202ee06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c1b70f5-192b-406d-8b2a-809f38bb195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31e833ca-17ac-463e-9abd-f9e1fb12799b}" ma:internalName="TaxCatchAll" ma:showField="CatchAllData" ma:web="4c1b70f5-192b-406d-8b2a-809f38bb195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D3EBE14-8476-4272-96E6-EFBFAC5B448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6B636F2-5763-4CA8-B1FF-36BA68B68FC6}">
  <ds:schemaRefs>
    <ds:schemaRef ds:uri="http://schemas.microsoft.com/office/2006/documentManagement/types"/>
    <ds:schemaRef ds:uri="1895e164-b18a-4ad4-a160-bfec1f1c3c0b"/>
    <ds:schemaRef ds:uri="http://purl.org/dc/elements/1.1/"/>
    <ds:schemaRef ds:uri="http://schemas.openxmlformats.org/package/2006/metadata/core-properties"/>
    <ds:schemaRef ds:uri="http://purl.org/dc/terms/"/>
    <ds:schemaRef ds:uri="4c1b70f5-192b-406d-8b2a-809f38bb195d"/>
    <ds:schemaRef ds:uri="http://www.w3.org/XML/1998/namespace"/>
    <ds:schemaRef ds:uri="http://schemas.microsoft.com/office/infopath/2007/PartnerControls"/>
    <ds:schemaRef ds:uri="http://schemas.microsoft.com/office/2006/metadata/properties"/>
    <ds:schemaRef ds:uri="http://purl.org/dc/dcmitype/"/>
    <ds:schemaRef ds:uri="6cbaa108-fb34-404c-ac67-b146ec79739e"/>
  </ds:schemaRefs>
</ds:datastoreItem>
</file>

<file path=customXml/itemProps3.xml><?xml version="1.0" encoding="utf-8"?>
<ds:datastoreItem xmlns:ds="http://schemas.openxmlformats.org/officeDocument/2006/customXml" ds:itemID="{3EA5E859-6311-4AAC-BF07-84B4F64A482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cbaa108-fb34-404c-ac67-b146ec79739e"/>
    <ds:schemaRef ds:uri="4c1b70f5-192b-406d-8b2a-809f38bb195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316</Words>
  <Application>Microsoft Office PowerPoint</Application>
  <PresentationFormat>Widescreen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entrustIT desktopIT Customer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Nik Allen</dc:creator>
  <cp:lastModifiedBy>Sharon Annetts</cp:lastModifiedBy>
  <cp:revision>49</cp:revision>
  <dcterms:created xsi:type="dcterms:W3CDTF">2021-06-27T21:37:30Z</dcterms:created>
  <dcterms:modified xsi:type="dcterms:W3CDTF">2025-11-06T11:43:08Z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0x010100CDFFFC9452F2774AAC4070D5BB855D96</vt:lpwstr>
  </property>
  <property fmtid="{D5CDD505-2E9C-101B-9397-08002B2CF9AE}" pid="3" name="MediaServiceImageTags">
    <vt:lpwstr/>
  </property>
</Properties>
</file>