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3E8152-742C-1370-06C1-F27884ABBB8D}" v="13" dt="2023-08-18T08:10:17.165"/>
    <p1510:client id="{8D4605D6-76C9-E696-96FF-B8094DB2A847}" v="26" dt="2023-09-05T15:23:42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946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  <pc:docChg chg="modSld">
      <pc:chgData name="Sally Fields" userId="S::sfields@churchendacademy.com::ae11f0cc-1243-42c1-b8c7-b5edf632015f" providerId="AD" clId="Web-{8D4605D6-76C9-E696-96FF-B8094DB2A847}" dt="2023-09-05T15:23:40.190" v="15"/>
      <pc:docMkLst>
        <pc:docMk/>
      </pc:docMkLst>
      <pc:sldChg chg="modSp">
        <pc:chgData name="Sally Fields" userId="S::sfields@churchendacademy.com::ae11f0cc-1243-42c1-b8c7-b5edf632015f" providerId="AD" clId="Web-{8D4605D6-76C9-E696-96FF-B8094DB2A847}" dt="2023-09-05T15:23:40.190" v="15"/>
        <pc:sldMkLst>
          <pc:docMk/>
          <pc:sldMk cId="3138653283" sldId="256"/>
        </pc:sldMkLst>
        <pc:graphicFrameChg chg="mod modGraphic">
          <ac:chgData name="Sally Fields" userId="S::sfields@churchendacademy.com::ae11f0cc-1243-42c1-b8c7-b5edf632015f" providerId="AD" clId="Web-{8D4605D6-76C9-E696-96FF-B8094DB2A847}" dt="2023-09-05T15:23:40.190" v="15"/>
          <ac:graphicFrameMkLst>
            <pc:docMk/>
            <pc:sldMk cId="3138653283" sldId="256"/>
            <ac:graphicFrameMk id="25" creationId="{C751971A-F9EF-4171-96E8-FF0A62EA778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Geography – Rainforests – Responsibility| Year Five | Spring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784897"/>
              </p:ext>
            </p:extLst>
          </p:nvPr>
        </p:nvGraphicFramePr>
        <p:xfrm>
          <a:off x="92283" y="585215"/>
          <a:ext cx="4296979" cy="731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8869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+mn-lt"/>
                        </a:rPr>
                        <a:t>Rainforests are usually found near the equator as the heat and the amount of trees speeds up the water cycle.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957637"/>
              </p:ext>
            </p:extLst>
          </p:nvPr>
        </p:nvGraphicFramePr>
        <p:xfrm>
          <a:off x="8975324" y="578343"/>
          <a:ext cx="3077243" cy="4796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3716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195352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Hemisphere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The earth is divided in half at the equator. Each half is called a hemisphere.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Equator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A line drawn on maps to show the division between the north and south hemisphere.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Biomes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An area of the globe that has adapted to its climate and geographical features.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Rainforests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A luxuriant, dense forest rich in biodiversity, found typically in tropical areas with consistently heavy rainfall.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Transpiration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Water moving out of a leaf and into the air.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Indigenous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People original to a certain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+mn-lt"/>
                        </a:rPr>
                        <a:t>Deforestation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The action of clearing lots of tress.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7722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565732"/>
              </p:ext>
            </p:extLst>
          </p:nvPr>
        </p:nvGraphicFramePr>
        <p:xfrm>
          <a:off x="4415795" y="3144595"/>
          <a:ext cx="4532996" cy="7839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5732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97264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81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Geographical Skills &amp; Field work 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67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maps, atlases, globes and digital/computer mapping to locate countries and describe features studied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992441"/>
              </p:ext>
            </p:extLst>
          </p:nvPr>
        </p:nvGraphicFramePr>
        <p:xfrm>
          <a:off x="92283" y="1375805"/>
          <a:ext cx="4282048" cy="628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4288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47760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53507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The forests in the UK are different to rainforest in tropical countries.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681927"/>
              </p:ext>
            </p:extLst>
          </p:nvPr>
        </p:nvGraphicFramePr>
        <p:xfrm>
          <a:off x="4444842" y="596850"/>
          <a:ext cx="4459971" cy="24131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516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9141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Human &amp; Physical Geography 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48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The water cycle occurs in the rainforest but happens at a faster speed due to the increased amount of trees and transpiration.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There are 6 major biomes: savannah, tundra, grasslands, rainforests, desert &amp; woodlands.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There are 4 layers in a rainforest: forest floor, understorey, canopy &amp; emergent layer.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640626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There are tribes of people who live in the rainforest. These are called indigenous tribes.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51178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Rainforests are under threat due to deforestation &amp; cattle farming.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071795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56F9DD-EB8E-4C91-A74F-9919974270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34" y="4348952"/>
            <a:ext cx="1872313" cy="22664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D9611B-8F8C-45AF-894C-95CC6DB1F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3307" y="4350660"/>
            <a:ext cx="2943124" cy="22664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08654B-51C0-4E2A-A486-35080C7CD3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2887" y="5000543"/>
            <a:ext cx="2257181" cy="16928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7A87F51-2CAE-42C7-B590-98ED604F30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6431" y="4063165"/>
            <a:ext cx="2688446" cy="15122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61FD898-A069-496E-8339-82E4B83F7D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6841" y="2162735"/>
            <a:ext cx="3215012" cy="21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BC2FDAB6B4B49882B34F361A55387" ma:contentTypeVersion="18" ma:contentTypeDescription="Create a new document." ma:contentTypeScope="" ma:versionID="542b124cabdae9264bcc27b289ce4463">
  <xsd:schema xmlns:xsd="http://www.w3.org/2001/XMLSchema" xmlns:xs="http://www.w3.org/2001/XMLSchema" xmlns:p="http://schemas.microsoft.com/office/2006/metadata/properties" xmlns:ns2="1895e164-b18a-4ad4-a160-bfec1f1c3c0b" xmlns:ns3="4c1b70f5-192b-406d-8b2a-809f38bb195d" targetNamespace="http://schemas.microsoft.com/office/2006/metadata/properties" ma:root="true" ma:fieldsID="e8c9d4ef52cf4a456d6033c8005f8f60" ns2:_="" ns3:_="">
    <xsd:import namespace="1895e164-b18a-4ad4-a160-bfec1f1c3c0b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5e164-b18a-4ad4-a160-bfec1f1c3c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1895e164-b18a-4ad4-a160-bfec1f1c3c0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AAA0EC-5B67-44C7-81B9-38EFCB670911}"/>
</file>

<file path=customXml/itemProps3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4c1b70f5-192b-406d-8b2a-809f38bb195d"/>
    <ds:schemaRef ds:uri="6cbaa108-fb34-404c-ac67-b146ec79739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3347</TotalTime>
  <Words>277</Words>
  <Application>Microsoft Office PowerPoint</Application>
  <PresentationFormat>Widescreen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Olivia Hardy</cp:lastModifiedBy>
  <cp:revision>37</cp:revision>
  <dcterms:created xsi:type="dcterms:W3CDTF">2021-06-27T21:37:30Z</dcterms:created>
  <dcterms:modified xsi:type="dcterms:W3CDTF">2024-11-26T14:52:04Z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0x010100B30BC2FDAB6B4B49882B34F361A55387</vt:lpwstr>
  </property>
  <property fmtid="{D5CDD505-2E9C-101B-9397-08002B2CF9AE}" pid="3" name="MediaServiceImageTags">
    <vt:lpwstr/>
  </property>
</Properties>
</file>